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5" r:id="rId2"/>
    <p:sldId id="306" r:id="rId3"/>
    <p:sldId id="307" r:id="rId4"/>
    <p:sldId id="308" r:id="rId5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An information system is a system that converts data to information by processing it.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To achieve this function an information system is made up of a number of components which interact to create, control and communicate ideas and digital solutions.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Digital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These components are: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Data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Processes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People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Digital systems (hardware &amp; software).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Digital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70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Hardware for various purposes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Input: keyboard, mouse, trackpad, touchscreen, scanners.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Output: monitors, printers, speakers.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Storage: primary (RAM) &amp; secondary (HDD, solid state drives).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Network: ports, switches, routers, cables, WAPs.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Digital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4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Software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programming code that controls hardware. Types include: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Application software (RDBS)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System software (operating systems, device drivers)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Utility software (malware protection)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Digital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1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2688</TotalTime>
  <Words>147</Words>
  <Application>Microsoft Office PowerPoint</Application>
  <PresentationFormat>On-screen Show (4:3)</PresentationFormat>
  <Paragraphs>21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Digital systems</vt:lpstr>
      <vt:lpstr>Digital systems</vt:lpstr>
      <vt:lpstr>Digital systems</vt:lpstr>
      <vt:lpstr>Digital systems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244</cp:revision>
  <cp:lastPrinted>2017-01-05T23:07:57Z</cp:lastPrinted>
  <dcterms:created xsi:type="dcterms:W3CDTF">2003-10-07T23:42:24Z</dcterms:created>
  <dcterms:modified xsi:type="dcterms:W3CDTF">2017-01-05T23:08:03Z</dcterms:modified>
</cp:coreProperties>
</file>